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462" r:id="rId3"/>
    <p:sldId id="473" r:id="rId4"/>
    <p:sldId id="476" r:id="rId5"/>
    <p:sldId id="477" r:id="rId6"/>
    <p:sldId id="471" r:id="rId7"/>
    <p:sldId id="470" r:id="rId8"/>
    <p:sldId id="478" r:id="rId9"/>
    <p:sldId id="479" r:id="rId10"/>
    <p:sldId id="468" r:id="rId11"/>
    <p:sldId id="469" r:id="rId12"/>
    <p:sldId id="474" r:id="rId13"/>
    <p:sldId id="475" r:id="rId14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Haas" initials="GH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87572" autoAdjust="0"/>
  </p:normalViewPr>
  <p:slideViewPr>
    <p:cSldViewPr showGuides="1">
      <p:cViewPr varScale="1">
        <p:scale>
          <a:sx n="97" d="100"/>
          <a:sy n="97" d="100"/>
        </p:scale>
        <p:origin x="216" y="240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074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6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7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83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1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65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21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39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10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87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77140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de-DE" sz="1000" dirty="0">
                <a:solidFill>
                  <a:srgbClr val="A32638"/>
                </a:solidFill>
              </a:rPr>
              <a:t>Design</a:t>
            </a:r>
            <a:r>
              <a:rPr lang="de-DE" sz="1000" baseline="0" dirty="0">
                <a:solidFill>
                  <a:srgbClr val="A32638"/>
                </a:solidFill>
              </a:rPr>
              <a:t> </a:t>
            </a:r>
            <a:r>
              <a:rPr lang="de-DE" sz="1000" baseline="0" dirty="0" err="1">
                <a:solidFill>
                  <a:srgbClr val="A32638"/>
                </a:solidFill>
              </a:rPr>
              <a:t>Thinking</a:t>
            </a:r>
            <a:r>
              <a:rPr lang="de-DE" sz="1000" baseline="0" dirty="0">
                <a:solidFill>
                  <a:srgbClr val="A32638"/>
                </a:solidFill>
              </a:rPr>
              <a:t> – Technisches Konzept </a:t>
            </a:r>
            <a:r>
              <a:rPr lang="de-DE" sz="1000" dirty="0">
                <a:solidFill>
                  <a:srgbClr val="A32638"/>
                </a:solidFill>
              </a:rPr>
              <a:t>| Karolin</a:t>
            </a:r>
            <a:r>
              <a:rPr lang="de-DE" sz="1000" baseline="0" dirty="0">
                <a:solidFill>
                  <a:srgbClr val="A32638"/>
                </a:solidFill>
              </a:rPr>
              <a:t> </a:t>
            </a:r>
            <a:r>
              <a:rPr lang="de-DE" sz="1000" baseline="0" dirty="0" err="1">
                <a:solidFill>
                  <a:srgbClr val="A32638"/>
                </a:solidFill>
              </a:rPr>
              <a:t>Bartlmä</a:t>
            </a:r>
            <a:r>
              <a:rPr lang="de-DE" sz="1000" baseline="0" dirty="0">
                <a:solidFill>
                  <a:srgbClr val="A32638"/>
                </a:solidFill>
              </a:rPr>
              <a:t>, Simon der </a:t>
            </a:r>
            <a:r>
              <a:rPr lang="de-DE" sz="1000" baseline="0" dirty="0" err="1">
                <a:solidFill>
                  <a:srgbClr val="A32638"/>
                </a:solidFill>
              </a:rPr>
              <a:t>Kinderen</a:t>
            </a:r>
            <a:r>
              <a:rPr lang="de-DE" sz="1000" baseline="0" dirty="0">
                <a:solidFill>
                  <a:srgbClr val="A32638"/>
                </a:solidFill>
              </a:rPr>
              <a:t>, Rebecca Knoll, Lina </a:t>
            </a:r>
            <a:r>
              <a:rPr lang="de-DE" sz="1000" baseline="0" dirty="0" err="1">
                <a:solidFill>
                  <a:srgbClr val="A32638"/>
                </a:solidFill>
              </a:rPr>
              <a:t>Xu</a:t>
            </a:r>
            <a:r>
              <a:rPr lang="de-DE" sz="1000" baseline="0" dirty="0">
                <a:solidFill>
                  <a:srgbClr val="A32638"/>
                </a:solidFill>
              </a:rPr>
              <a:t> | 30.04.2020</a:t>
            </a:r>
            <a:r>
              <a:rPr lang="de-DE" sz="1000" dirty="0">
                <a:solidFill>
                  <a:srgbClr val="A32638"/>
                </a:solidFill>
              </a:rPr>
              <a:t> 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0613"/>
          <a:stretch>
            <a:fillRect/>
          </a:stretch>
        </p:blipFill>
        <p:spPr bwMode="auto">
          <a:xfrm>
            <a:off x="0" y="1295400"/>
            <a:ext cx="9144000" cy="3959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283968" y="5502275"/>
            <a:ext cx="4571107" cy="56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>
                <a:solidFill>
                  <a:srgbClr val="A32638"/>
                </a:solidFill>
                <a:latin typeface="Arial" charset="0"/>
              </a:rPr>
              <a:t>Design </a:t>
            </a:r>
            <a:r>
              <a:rPr lang="de-DE" sz="2000" dirty="0" err="1">
                <a:solidFill>
                  <a:srgbClr val="A32638"/>
                </a:solidFill>
                <a:latin typeface="Arial" charset="0"/>
              </a:rPr>
              <a:t>Thinking</a:t>
            </a:r>
            <a:r>
              <a:rPr lang="de-DE" sz="2000" dirty="0">
                <a:solidFill>
                  <a:srgbClr val="A32638"/>
                </a:solidFill>
                <a:latin typeface="Arial" charset="0"/>
              </a:rPr>
              <a:t> – Technisches Konzept</a:t>
            </a:r>
          </a:p>
          <a:p>
            <a:pPr>
              <a:lnSpc>
                <a:spcPts val="2200"/>
              </a:lnSpc>
            </a:pPr>
            <a:r>
              <a:rPr lang="de-DE" sz="1400" dirty="0">
                <a:solidFill>
                  <a:srgbClr val="A32638"/>
                </a:solidFill>
                <a:latin typeface="Arial" charset="0"/>
              </a:rPr>
              <a:t>Mobile </a:t>
            </a:r>
            <a:r>
              <a:rPr lang="de-DE" sz="1400" dirty="0" err="1">
                <a:solidFill>
                  <a:srgbClr val="A32638"/>
                </a:solidFill>
                <a:latin typeface="Arial" charset="0"/>
              </a:rPr>
              <a:t>audio</a:t>
            </a:r>
            <a:r>
              <a:rPr lang="de-DE" sz="1400" dirty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rgbClr val="A32638"/>
                </a:solidFill>
                <a:latin typeface="Arial" charset="0"/>
              </a:rPr>
              <a:t>and</a:t>
            </a:r>
            <a:r>
              <a:rPr lang="de-DE" sz="1400" dirty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rgbClr val="A32638"/>
                </a:solidFill>
                <a:latin typeface="Arial" charset="0"/>
              </a:rPr>
              <a:t>speech</a:t>
            </a:r>
            <a:r>
              <a:rPr lang="de-DE" sz="1400" dirty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1400" dirty="0" err="1">
                <a:solidFill>
                  <a:srgbClr val="A32638"/>
                </a:solidFill>
                <a:latin typeface="Arial" charset="0"/>
              </a:rPr>
              <a:t>interfaces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28600" y="6203951"/>
            <a:ext cx="3407296" cy="29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latin typeface="+mj-lt"/>
              </a:rPr>
              <a:t>Karolin </a:t>
            </a:r>
            <a:r>
              <a:rPr lang="de-DE" sz="900" dirty="0" err="1">
                <a:latin typeface="+mj-lt"/>
              </a:rPr>
              <a:t>Bartlmä</a:t>
            </a:r>
            <a:r>
              <a:rPr lang="de-DE" sz="900" dirty="0">
                <a:latin typeface="+mj-lt"/>
              </a:rPr>
              <a:t>, Simon der </a:t>
            </a:r>
            <a:r>
              <a:rPr lang="de-DE" sz="900" dirty="0" err="1">
                <a:latin typeface="+mj-lt"/>
              </a:rPr>
              <a:t>Kinderen</a:t>
            </a:r>
            <a:r>
              <a:rPr lang="de-DE" sz="900" dirty="0">
                <a:latin typeface="+mj-lt"/>
              </a:rPr>
              <a:t>, Rebecca Knoll, Lina </a:t>
            </a:r>
            <a:r>
              <a:rPr lang="de-DE" sz="900" dirty="0" err="1">
                <a:latin typeface="+mj-lt"/>
              </a:rPr>
              <a:t>Xu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>
                <a:solidFill>
                  <a:srgbClr val="323232"/>
                </a:solidFill>
                <a:latin typeface="Arial" charset="0"/>
              </a:rPr>
              <a:t>30.04.2020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App-Design</a:t>
            </a:r>
          </a:p>
        </p:txBody>
      </p:sp>
      <p:pic>
        <p:nvPicPr>
          <p:cNvPr id="15" name="Inhaltsplatzhalter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855FF4BC-7A1F-4FDD-AE45-13EC4F9B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2240" y="1640730"/>
            <a:ext cx="2010083" cy="3573481"/>
          </a:xfr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76CCEE75-487D-48F7-BED3-06C4CF9DB9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2884" y="1640731"/>
            <a:ext cx="2010083" cy="357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092C74FA-91C8-4EB3-9A79-B56BA809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642259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xmlns="" id="{208686C8-EA48-421F-9842-33D5D3A34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46" y="1640730"/>
            <a:ext cx="2010083" cy="35734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39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Studienteilnehmer installieren App und nutzen diese über einen vorgegebenen Zeitraum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Forschungsfragen: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nutzen die Teilnehmer die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oft haben die Nutzer die App zum Antworten verwendet?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schnell werden die </a:t>
            </a:r>
            <a:r>
              <a:rPr lang="de-DE" dirty="0" err="1"/>
              <a:t>Earcons</a:t>
            </a:r>
            <a:r>
              <a:rPr lang="de-DE" dirty="0"/>
              <a:t> erlernt?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Wie gut ist die App bedienbar?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Welche Probleme gab es bei der Verwendung der App?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33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Studienziel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4" y="1752600"/>
            <a:ext cx="7722815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Lernprozess der </a:t>
            </a:r>
            <a:r>
              <a:rPr lang="de-DE" dirty="0" err="1"/>
              <a:t>Earcons</a:t>
            </a:r>
            <a:r>
              <a:rPr lang="de-DE" dirty="0"/>
              <a:t> wird dem Nutzerverhalten angepasst 	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Häufigkeit der App-Nutzung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dirty="0"/>
              <a:t>Zeitrahmen der Erlernung der </a:t>
            </a:r>
            <a:r>
              <a:rPr lang="de-DE" dirty="0" err="1"/>
              <a:t>Earcons</a:t>
            </a:r>
            <a:endParaRPr lang="de-DE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85750">
              <a:buFont typeface="Arial" panose="020B0604020202020204" pitchFamily="34" charset="0"/>
              <a:buChar char="•"/>
            </a:pPr>
            <a:r>
              <a:rPr lang="de-DE" dirty="0"/>
              <a:t>Mögliche Schwachstellen der App herausfinden und anschließend beseitigen </a:t>
            </a:r>
          </a:p>
        </p:txBody>
      </p:sp>
    </p:spTree>
    <p:extLst>
      <p:ext uri="{BB962C8B-B14F-4D97-AF65-F5344CB8AC3E}">
        <p14:creationId xmlns:p14="http://schemas.microsoft.com/office/powerpoint/2010/main" val="247293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Abbruchfunktion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Favoriten festlegen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Kontakt via Sprachbefehl auswählen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Konkrete Studienplanung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1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Kurzer Rückblick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Aktueller Stand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Ablaufdiagramm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Demo aktuelle Version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App-Design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Studienziel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Nächste Schritte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81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Rückblick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Messenger-App sprachbasiert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Integration von </a:t>
            </a:r>
            <a:r>
              <a:rPr lang="de-DE" dirty="0" err="1"/>
              <a:t>Earcons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Integrierter Lernprozess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Manuelle Navigation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 Bessere Usability </a:t>
            </a:r>
            <a:endParaRPr lang="de-DE" dirty="0"/>
          </a:p>
        </p:txBody>
      </p:sp>
      <p:pic>
        <p:nvPicPr>
          <p:cNvPr id="4" name="Grafik 3" descr="C:\Users\sk87\AppData\Local\Microsoft\Windows\INetCache\Content.Word\Untitled Diagram(1).png">
            <a:extLst>
              <a:ext uri="{FF2B5EF4-FFF2-40B4-BE49-F238E27FC236}">
                <a16:creationId xmlns:a16="http://schemas.microsoft.com/office/drawing/2014/main" xmlns="" id="{97F5E0F8-BF8B-45DF-B982-F68262FB33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6872"/>
            <a:ext cx="3637409" cy="387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211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App nimmt Telegram-Nachrichten entgegen 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Die App…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 von &lt;Name&gt;“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Spielt parallel </a:t>
            </a:r>
            <a:r>
              <a:rPr lang="de-DE" dirty="0" err="1"/>
              <a:t>Earcon</a:t>
            </a:r>
            <a:r>
              <a:rPr lang="de-DE" dirty="0"/>
              <a:t> ab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anschließend Nachricht vor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de-DE" dirty="0"/>
              <a:t>Oder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„Nachrichten von &lt;Name1&gt;, &lt;Name2&gt;, &lt;Name3&gt;“ vor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Nutzer kann Schlüsselwort und den Namen nennen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Liest Nachricht von genanntem Namen vor</a:t>
            </a:r>
          </a:p>
          <a:p>
            <a:pPr marL="457200" lvl="1" indent="0"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98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Der Nutzer kann Schlüsselwort nennen zum Antworten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Antwort wird via Sprache eingegeben und abgesendet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Schnelligkeit des </a:t>
            </a:r>
            <a:r>
              <a:rPr lang="de-DE" dirty="0" err="1"/>
              <a:t>Earcons</a:t>
            </a:r>
            <a:r>
              <a:rPr lang="de-DE" dirty="0"/>
              <a:t> und des Kontaktes kann verändert werden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Nachrichten können auch direkt an einen Kontakt geschickt werden</a:t>
            </a:r>
          </a:p>
        </p:txBody>
      </p:sp>
    </p:spTree>
    <p:extLst>
      <p:ext uri="{BB962C8B-B14F-4D97-AF65-F5344CB8AC3E}">
        <p14:creationId xmlns:p14="http://schemas.microsoft.com/office/powerpoint/2010/main" val="114832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Ablaufdiagramm</a:t>
            </a:r>
          </a:p>
        </p:txBody>
      </p:sp>
      <p:pic>
        <p:nvPicPr>
          <p:cNvPr id="4" name="Inhaltsplatzhalter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xmlns="" id="{2BEA0539-3B67-459B-954A-C765F3509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776" y="1412776"/>
            <a:ext cx="6048671" cy="5042325"/>
          </a:xfrm>
        </p:spPr>
      </p:pic>
    </p:spTree>
    <p:extLst>
      <p:ext uri="{BB962C8B-B14F-4D97-AF65-F5344CB8AC3E}">
        <p14:creationId xmlns:p14="http://schemas.microsoft.com/office/powerpoint/2010/main" val="357153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aktuelle </a:t>
            </a:r>
            <a:r>
              <a:rPr lang="de-DE" dirty="0" smtClean="0"/>
              <a:t>Version - Schreiben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09625" y="1752600"/>
            <a:ext cx="7543800" cy="4556720"/>
          </a:xfrm>
        </p:spPr>
        <p:txBody>
          <a:bodyPr/>
          <a:lstStyle/>
          <a:p>
            <a:pPr marL="0" indent="0"/>
            <a:endParaRPr lang="de-DE" dirty="0"/>
          </a:p>
        </p:txBody>
      </p:sp>
      <p:pic>
        <p:nvPicPr>
          <p:cNvPr id="2" name="mobizen_20200424_2114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5776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aktuelle Version - Abhören</a:t>
            </a:r>
            <a:endParaRPr lang="de-DE" dirty="0"/>
          </a:p>
        </p:txBody>
      </p:sp>
      <p:pic>
        <p:nvPicPr>
          <p:cNvPr id="4" name="mobizen_20200424_2127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5816" y="476672"/>
            <a:ext cx="2966715" cy="6097515"/>
          </a:xfrm>
        </p:spPr>
      </p:pic>
    </p:spTree>
    <p:extLst>
      <p:ext uri="{BB962C8B-B14F-4D97-AF65-F5344CB8AC3E}">
        <p14:creationId xmlns:p14="http://schemas.microsoft.com/office/powerpoint/2010/main" val="134115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aktuelle Version - Antworten</a:t>
            </a:r>
            <a:endParaRPr lang="de-DE" dirty="0"/>
          </a:p>
        </p:txBody>
      </p:sp>
      <p:pic>
        <p:nvPicPr>
          <p:cNvPr id="4" name="mobizen_20200424_2126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824" y="494059"/>
            <a:ext cx="3096344" cy="6363941"/>
          </a:xfrm>
        </p:spPr>
      </p:pic>
    </p:spTree>
    <p:extLst>
      <p:ext uri="{BB962C8B-B14F-4D97-AF65-F5344CB8AC3E}">
        <p14:creationId xmlns:p14="http://schemas.microsoft.com/office/powerpoint/2010/main" val="56767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Macintosh PowerPoint</Application>
  <PresentationFormat>Bildschirmpräsentation (4:3)</PresentationFormat>
  <Paragraphs>89</Paragraphs>
  <Slides>13</Slides>
  <Notes>11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ＭＳ Ｐゴシック</vt:lpstr>
      <vt:lpstr>Times</vt:lpstr>
      <vt:lpstr>Wingdings</vt:lpstr>
      <vt:lpstr>Leere Präsentation</vt:lpstr>
      <vt:lpstr>PowerPoint-Präsentation</vt:lpstr>
      <vt:lpstr>Inhalt</vt:lpstr>
      <vt:lpstr>Kurzer Rückblick</vt:lpstr>
      <vt:lpstr>Aktueller Stand</vt:lpstr>
      <vt:lpstr>Aktueller Stand</vt:lpstr>
      <vt:lpstr>Ablaufdiagramm</vt:lpstr>
      <vt:lpstr>Demo aktuelle Version - Schreiben</vt:lpstr>
      <vt:lpstr>Demo aktuelle Version - Abhören</vt:lpstr>
      <vt:lpstr>Demo aktuelle Version - Antworten</vt:lpstr>
      <vt:lpstr>App-Design</vt:lpstr>
      <vt:lpstr>Studie</vt:lpstr>
      <vt:lpstr>Studienziel</vt:lpstr>
      <vt:lpstr>Nächste Schritte</vt:lpstr>
    </vt:vector>
  </TitlesOfParts>
  <Company>kiz Abt. Medien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lx2</dc:creator>
  <cp:lastModifiedBy>Karolin Bartlmae</cp:lastModifiedBy>
  <cp:revision>68</cp:revision>
  <dcterms:modified xsi:type="dcterms:W3CDTF">2020-04-26T11:49:04Z</dcterms:modified>
</cp:coreProperties>
</file>